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BD65B-8C50-4D0A-AE9F-20448FE573A4}" type="datetimeFigureOut">
              <a:rPr lang="es-ES" smtClean="0"/>
              <a:t>27/10/2018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FDC91-F397-4AE8-BC5B-EA4CF2694F7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E4159-836D-4EAD-8DC2-88A34D1BDC58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0440-31EE-4DB7-9572-C303AF70924C}" type="datetimeFigureOut">
              <a:rPr lang="es-ES" smtClean="0"/>
              <a:t>27/10/2018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0D86-8CEB-451B-B587-7F36A9BDD2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0440-31EE-4DB7-9572-C303AF70924C}" type="datetimeFigureOut">
              <a:rPr lang="es-ES" smtClean="0"/>
              <a:t>27/10/2018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20D86-8CEB-451B-B587-7F36A9BDD20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362471"/>
          </a:xfrm>
        </p:spPr>
        <p:txBody>
          <a:bodyPr>
            <a:noAutofit/>
          </a:bodyPr>
          <a:lstStyle/>
          <a:p>
            <a:r>
              <a:rPr lang="es-ES" sz="2800" dirty="0" smtClean="0"/>
              <a:t>HORARIO 5º B</a:t>
            </a:r>
            <a:endParaRPr lang="es-ES" sz="2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5536" y="1052737"/>
          <a:ext cx="8352930" cy="5532260"/>
        </p:xfrm>
        <a:graphic>
          <a:graphicData uri="http://schemas.openxmlformats.org/drawingml/2006/table">
            <a:tbl>
              <a:tblPr/>
              <a:tblGrid>
                <a:gridCol w="1392155"/>
                <a:gridCol w="1392155"/>
                <a:gridCol w="1392155"/>
                <a:gridCol w="1392155"/>
                <a:gridCol w="1392155"/>
                <a:gridCol w="1392155"/>
              </a:tblGrid>
              <a:tr h="25711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LUNES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MARTES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MIÉRCOLES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JUEVES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VIERNES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5099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9-9,50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INGLÉS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ED. FÍSICA G 1</a:t>
                      </a:r>
                      <a:endParaRPr lang="es-ES" sz="12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MATEM. G </a:t>
                      </a:r>
                      <a:r>
                        <a:rPr lang="es-ES" sz="12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LENGUA G </a:t>
                      </a:r>
                      <a:r>
                        <a:rPr lang="es-ES" sz="12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dirty="0" smtClean="0"/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EUSKERA/</a:t>
                      </a:r>
                      <a:r>
                        <a:rPr lang="es-ES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MOD. G </a:t>
                      </a:r>
                      <a:endParaRPr lang="es-ES" sz="1100" dirty="0" smtClean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INGLÉS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es-ES" sz="11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EUSKERA/</a:t>
                      </a:r>
                      <a:r>
                        <a:rPr lang="es-ES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MOD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G </a:t>
                      </a:r>
                      <a:endParaRPr lang="es-ES" sz="11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98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9,50-10,40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LENGUA</a:t>
                      </a: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RELIGIÓN</a:t>
                      </a:r>
                      <a:endParaRPr lang="es-ES" sz="12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VALORES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1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EUSKERA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 MOD G</a:t>
                      </a:r>
                      <a:endParaRPr lang="es-ES" sz="11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 IZASKUN)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INGLÉS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1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10,40-11,20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 E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  R  E  O</a:t>
                      </a:r>
                      <a:endParaRPr lang="pt-BR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2066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11,10-12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RELIGIÓN</a:t>
                      </a:r>
                      <a:endParaRPr lang="es-ES" sz="12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VALORES</a:t>
                      </a:r>
                      <a:endParaRPr lang="es-ES" sz="1200" dirty="0"/>
                    </a:p>
                    <a:p>
                      <a:pPr algn="ctr" fontAlgn="t"/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ED. FÍSICA G 2</a:t>
                      </a:r>
                      <a:endParaRPr lang="es-ES" sz="12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MATEM. G </a:t>
                      </a:r>
                      <a:r>
                        <a:rPr lang="es-ES" sz="12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LENGUA G </a:t>
                      </a:r>
                      <a:r>
                        <a:rPr lang="es-ES" sz="12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MATEMÁTICAS</a:t>
                      </a:r>
                      <a:endParaRPr lang="es-ES" sz="1200" dirty="0"/>
                    </a:p>
                    <a:p>
                      <a:pPr algn="ctr" fontAlgn="t"/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LENGUA</a:t>
                      </a:r>
                      <a:endParaRPr lang="es-ES" sz="1200" dirty="0"/>
                    </a:p>
                    <a:p>
                      <a:pPr algn="ctr" fontAlgn="t"/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MÚSICA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LENGUA G 2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4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12-12,50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i="0" u="none" strike="noStrike" dirty="0" smtClean="0">
                        <a:solidFill>
                          <a:srgbClr val="0000FF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MATEMÁTICAS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LENGUA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MATEMÁTICAS</a:t>
                      </a:r>
                      <a:endParaRPr lang="es-ES" sz="1200" dirty="0"/>
                    </a:p>
                    <a:p>
                      <a:pPr algn="ctr" fontAlgn="t"/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MÚSICA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LENGUA G 1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18">
                <a:tc gridSpan="6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   A R   D E</a:t>
                      </a:r>
                      <a:endParaRPr lang="pt-BR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4642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14,40-15,30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100" b="0" i="0" u="none" strike="noStrike" dirty="0">
                          <a:solidFill>
                            <a:srgbClr val="00FF00"/>
                          </a:solidFill>
                          <a:latin typeface="Arial"/>
                        </a:rPr>
                        <a:t>SOCIALES/NATUR</a:t>
                      </a:r>
                      <a:endParaRPr lang="es-ES" sz="11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INGLÉS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S" sz="1200" dirty="0"/>
                        <a:t> </a:t>
                      </a:r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/>
                        <a:t/>
                      </a:r>
                      <a:br>
                        <a:rPr lang="es-ES" sz="1200" dirty="0"/>
                      </a:b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INGLÉS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100" b="0" i="0" u="none" strike="noStrike" dirty="0" smtClean="0">
                        <a:solidFill>
                          <a:srgbClr val="00FF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dirty="0" smtClean="0">
                          <a:solidFill>
                            <a:srgbClr val="00FF00"/>
                          </a:solidFill>
                          <a:latin typeface="Arial"/>
                        </a:rPr>
                        <a:t>SOCIALES/NATUR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97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15,30-16,20</a:t>
                      </a:r>
                      <a:endParaRPr lang="es-ES" sz="12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100" b="0" i="0" u="none" strike="noStrike" dirty="0" smtClean="0">
                        <a:solidFill>
                          <a:srgbClr val="00FF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dirty="0" smtClean="0">
                          <a:solidFill>
                            <a:srgbClr val="00FF00"/>
                          </a:solidFill>
                          <a:latin typeface="Arial"/>
                        </a:rPr>
                        <a:t>SOCIALES/NATUR</a:t>
                      </a:r>
                      <a:endParaRPr lang="es-ES" sz="11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1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EUSKERA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 MOD. G </a:t>
                      </a:r>
                      <a:endParaRPr lang="es-ES" sz="11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100" b="0" i="0" u="none" strike="noStrike" dirty="0" smtClean="0">
                        <a:solidFill>
                          <a:srgbClr val="00FF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dirty="0" smtClean="0">
                          <a:solidFill>
                            <a:srgbClr val="00FF00"/>
                          </a:solidFill>
                          <a:latin typeface="Arial"/>
                        </a:rPr>
                        <a:t>SOCIALES/NATUR</a:t>
                      </a:r>
                      <a:endParaRPr lang="es-ES" sz="11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1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PLÁSTICA</a:t>
                      </a:r>
                      <a:endParaRPr lang="es-ES" sz="1100" dirty="0"/>
                    </a:p>
                  </a:txBody>
                  <a:tcPr marL="37119" marR="37119" marT="37119" marB="37119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b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58</Words>
  <Application>Microsoft Office PowerPoint</Application>
  <PresentationFormat>Presentación en pantalla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HORARIO 5º 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 5º B</dc:title>
  <dc:creator>Windows User</dc:creator>
  <dc:description>HORARIO 5º B</dc:description>
  <cp:lastModifiedBy>Windows User</cp:lastModifiedBy>
  <cp:revision>8</cp:revision>
  <dcterms:created xsi:type="dcterms:W3CDTF">2018-10-27T17:12:05Z</dcterms:created>
  <dcterms:modified xsi:type="dcterms:W3CDTF">2018-10-27T19:06:01Z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HORARIO 5º B</vt:lpwstr>
  </property>
  <property fmtid="{D5CDD505-2E9C-101B-9397-08002B2CF9AE}" pid="3" name="SlideDescription">
    <vt:lpwstr>HORARIO 5º B</vt:lpwstr>
  </property>
</Properties>
</file>